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handoutMasterIdLst>
    <p:handoutMasterId r:id="rId11"/>
  </p:handoutMasterIdLst>
  <p:sldIdLst>
    <p:sldId id="278" r:id="rId3"/>
    <p:sldId id="279" r:id="rId4"/>
    <p:sldId id="281" r:id="rId5"/>
    <p:sldId id="280" r:id="rId6"/>
    <p:sldId id="282" r:id="rId7"/>
    <p:sldId id="283" r:id="rId8"/>
    <p:sldId id="284" r:id="rId9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0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DC9C3-25C0-41CB-A7B0-86586236961C}" type="datetimeFigureOut">
              <a:rPr lang="fr-FR" smtClean="0"/>
              <a:pPr/>
              <a:t>17/11/2016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2A6FF-B14C-4956-8EEE-07B5D88DE2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389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10B22-C531-4744-88FD-CEE485D85E9F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1231900"/>
            <a:ext cx="443547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43450"/>
            <a:ext cx="5438775" cy="3881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DEFA1-3DC2-481B-B58F-90F837770E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12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FA1-3DC2-481B-B58F-90F837770E0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96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FCE5-1B88-4AAE-A873-488716F9271E}" type="datetimeFigureOut">
              <a:rPr lang="fr-FR" smtClean="0"/>
              <a:pPr/>
              <a:t>17/11/2016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0EB2-5B40-4C88-B188-BACD5953DF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FCE5-1B88-4AAE-A873-488716F9271E}" type="datetimeFigureOut">
              <a:rPr lang="fr-FR" smtClean="0"/>
              <a:pPr/>
              <a:t>17/11/2016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0EB2-5B40-4C88-B188-BACD5953DF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FCE5-1B88-4AAE-A873-488716F9271E}" type="datetimeFigureOut">
              <a:rPr lang="fr-FR" smtClean="0"/>
              <a:pPr/>
              <a:t>17/11/2016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0EB2-5B40-4C88-B188-BACD5953DF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CE1-9554-488D-A39C-83E5CBEAA5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6F98-DE00-4E68-A7AD-98CECB91FB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CE1-9554-488D-A39C-83E5CBEAA5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6F98-DE00-4E68-A7AD-98CECB91FB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4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CE1-9554-488D-A39C-83E5CBEAA5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6F98-DE00-4E68-A7AD-98CECB91FB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0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CE1-9554-488D-A39C-83E5CBEAA5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6F98-DE00-4E68-A7AD-98CECB91FB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CE1-9554-488D-A39C-83E5CBEAA5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6F98-DE00-4E68-A7AD-98CECB91FB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7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CE1-9554-488D-A39C-83E5CBEAA5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6F98-DE00-4E68-A7AD-98CECB91FB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39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ogo bouclier seul gris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6000"/>
          </a:blip>
          <a:stretch>
            <a:fillRect/>
          </a:stretch>
        </p:blipFill>
        <p:spPr>
          <a:xfrm rot="20109856">
            <a:off x="6277954" y="2542666"/>
            <a:ext cx="4040979" cy="4040979"/>
          </a:xfrm>
          <a:prstGeom prst="rect">
            <a:avLst/>
          </a:prstGeom>
        </p:spPr>
      </p:pic>
      <p:pic>
        <p:nvPicPr>
          <p:cNvPr id="4" name="Image 3" descr="Logo AUDITECH innovations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560196" cy="557941"/>
          </a:xfrm>
          <a:prstGeom prst="rect">
            <a:avLst/>
          </a:prstGeom>
        </p:spPr>
      </p:pic>
      <p:pic>
        <p:nvPicPr>
          <p:cNvPr id="5" name="Image 4" descr="Logo bouclier seul gris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6000"/>
          </a:blip>
          <a:stretch>
            <a:fillRect/>
          </a:stretch>
        </p:blipFill>
        <p:spPr>
          <a:xfrm rot="20109856">
            <a:off x="6277954" y="2542666"/>
            <a:ext cx="4040979" cy="4040979"/>
          </a:xfrm>
          <a:prstGeom prst="rect">
            <a:avLst/>
          </a:prstGeom>
        </p:spPr>
      </p:pic>
      <p:pic>
        <p:nvPicPr>
          <p:cNvPr id="6" name="Image 5" descr="Logo AUDITECH innovations coule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560196" cy="55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6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CE1-9554-488D-A39C-83E5CBEAA5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6F98-DE00-4E68-A7AD-98CECB91FB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9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FCE5-1B88-4AAE-A873-488716F9271E}" type="datetimeFigureOut">
              <a:rPr lang="fr-FR" smtClean="0"/>
              <a:pPr/>
              <a:t>17/11/2016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0EB2-5B40-4C88-B188-BACD5953DF4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10" name="Image 9" descr="Logo AUDITECH innovations coule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560196" cy="557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CE1-9554-488D-A39C-83E5CBEAA5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6F98-DE00-4E68-A7AD-98CECB91FB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65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CE1-9554-488D-A39C-83E5CBEAA5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6F98-DE00-4E68-A7AD-98CECB91FB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0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CE1-9554-488D-A39C-83E5CBEAA5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6F98-DE00-4E68-A7AD-98CECB91FB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1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FCE5-1B88-4AAE-A873-488716F9271E}" type="datetimeFigureOut">
              <a:rPr lang="fr-FR" smtClean="0"/>
              <a:pPr/>
              <a:t>17/11/2016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0EB2-5B40-4C88-B188-BACD5953DF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FCE5-1B88-4AAE-A873-488716F9271E}" type="datetimeFigureOut">
              <a:rPr lang="fr-FR" smtClean="0"/>
              <a:pPr/>
              <a:t>17/11/2016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0EB2-5B40-4C88-B188-BACD5953DF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FCE5-1B88-4AAE-A873-488716F9271E}" type="datetimeFigureOut">
              <a:rPr lang="fr-FR" smtClean="0"/>
              <a:pPr/>
              <a:t>17/11/2016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0EB2-5B40-4C88-B188-BACD5953DF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fr-FR" sz="2400" baseline="0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FCE5-1B88-4AAE-A873-488716F9271E}" type="datetimeFigureOut">
              <a:rPr lang="fr-FR" smtClean="0"/>
              <a:pPr/>
              <a:t>17/11/2016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0EB2-5B40-4C88-B188-BACD5953DF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FCE5-1B88-4AAE-A873-488716F9271E}" type="datetimeFigureOut">
              <a:rPr lang="fr-FR" smtClean="0"/>
              <a:pPr/>
              <a:t>17/11/2016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0EB2-5B40-4C88-B188-BACD5953DF4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 descr="Logo AUDITECH innovations coule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560196" cy="557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FCE5-1B88-4AAE-A873-488716F9271E}" type="datetimeFigureOut">
              <a:rPr lang="fr-FR" smtClean="0"/>
              <a:pPr/>
              <a:t>17/11/2016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0EB2-5B40-4C88-B188-BACD5953DF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FCE5-1B88-4AAE-A873-488716F9271E}" type="datetimeFigureOut">
              <a:rPr lang="fr-FR" smtClean="0"/>
              <a:pPr/>
              <a:t>17/11/2016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0EB2-5B40-4C88-B188-BACD5953DF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7FCE5-1B88-4AAE-A873-488716F9271E}" type="datetimeFigureOut">
              <a:rPr lang="fr-FR" smtClean="0"/>
              <a:pPr/>
              <a:t>17/11/2016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40EB2-5B40-4C88-B188-BACD5953DF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51CE1-9554-488D-A39C-83E5CBEAA5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56F98-DE00-4E68-A7AD-98CECB91FB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3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1124744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17-11-2016</a:t>
            </a:r>
          </a:p>
          <a:p>
            <a:pPr algn="ctr"/>
            <a:endParaRPr lang="fr-FR" sz="2800" dirty="0"/>
          </a:p>
          <a:p>
            <a:pPr algn="ctr"/>
            <a:endParaRPr lang="fr-FR" sz="2800" dirty="0" smtClean="0"/>
          </a:p>
          <a:p>
            <a:pPr algn="ctr"/>
            <a:r>
              <a:rPr lang="fr-FR" sz="2800" dirty="0" smtClean="0"/>
              <a:t>LANCEMENT PROJET :</a:t>
            </a:r>
          </a:p>
          <a:p>
            <a:pPr algn="ctr"/>
            <a:endParaRPr lang="fr-FR" sz="2800" dirty="0" smtClean="0"/>
          </a:p>
          <a:p>
            <a:pPr algn="ctr"/>
            <a:r>
              <a:rPr lang="fr-FR" sz="2800" dirty="0" smtClean="0"/>
              <a:t>NOUVEL ESPACE </a:t>
            </a:r>
          </a:p>
          <a:p>
            <a:pPr algn="ctr"/>
            <a:endParaRPr lang="fr-FR" sz="2800" dirty="0" smtClean="0"/>
          </a:p>
          <a:p>
            <a:pPr algn="ctr"/>
            <a:r>
              <a:rPr lang="fr-FR" sz="2800" dirty="0" smtClean="0"/>
              <a:t>AUDITECH INNOVATIONS </a:t>
            </a:r>
          </a:p>
          <a:p>
            <a:pPr algn="ctr"/>
            <a:endParaRPr lang="fr-FR" sz="2800" dirty="0"/>
          </a:p>
          <a:p>
            <a:pPr algn="ctr"/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836712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Accompagner la Stratégie de développement d’AUDITECH INNOVATIONS</a:t>
            </a:r>
          </a:p>
          <a:p>
            <a:endParaRPr lang="fr-FR" dirty="0"/>
          </a:p>
          <a:p>
            <a:r>
              <a:rPr lang="fr-FR" dirty="0" smtClean="0"/>
              <a:t>Plusieurs moyens sont nécessaires 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Des compétences, des femmes et des hommes </a:t>
            </a:r>
          </a:p>
          <a:p>
            <a:endParaRPr lang="fr-FR" dirty="0" smtClean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Des technologies</a:t>
            </a:r>
          </a:p>
          <a:p>
            <a:endParaRPr lang="fr-FR" dirty="0" smtClean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Une organisation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Un nouvel Espace adapté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235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9592" y="1052736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Constat de la situation actuelle en début d’année : </a:t>
            </a:r>
          </a:p>
          <a:p>
            <a:endParaRPr lang="fr-FR" sz="2000" b="1" dirty="0"/>
          </a:p>
          <a:p>
            <a:r>
              <a:rPr lang="fr-FR" sz="2000" dirty="0" smtClean="0"/>
              <a:t>Projection des effectifs à 3 ou 4 ans =&gt; 50 Personnes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Le bâtiment actuel est déjà en saturation sur un certain nombre de points : </a:t>
            </a:r>
          </a:p>
          <a:p>
            <a:endParaRPr lang="fr-FR" sz="2000" dirty="0"/>
          </a:p>
          <a:p>
            <a:r>
              <a:rPr lang="fr-FR" sz="2000" dirty="0" smtClean="0"/>
              <a:t>Des surfaces sont disponibles 350 M2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1268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98072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Début 2016 : Prise de conscience 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69248" y="1627059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Réflexion sur comment accompagner le développement :</a:t>
            </a:r>
          </a:p>
          <a:p>
            <a:endParaRPr lang="fr-FR" dirty="0"/>
          </a:p>
          <a:p>
            <a:r>
              <a:rPr lang="fr-FR" dirty="0" smtClean="0"/>
              <a:t>Plusieurs pistes :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Optimisation du bâtiment actuel	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/>
              <a:t>Ecarté car investissement d’une durée de vie limitée</a:t>
            </a:r>
          </a:p>
          <a:p>
            <a:pPr lvl="1"/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Modifier l’organisation du travail : passage en 2*8 </a:t>
            </a:r>
          </a:p>
          <a:p>
            <a:endParaRPr lang="fr-FR" dirty="0" smtClean="0"/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/>
              <a:t>Ecarté pour plusieurs raisons : conciliation vie professionnelle/vie Personnelle, plus d’HS possibles, … </a:t>
            </a:r>
            <a:endParaRPr lang="fr-FR" dirty="0"/>
          </a:p>
          <a:p>
            <a:endParaRPr lang="fr-FR" dirty="0" smtClean="0"/>
          </a:p>
          <a:p>
            <a:pPr marL="742950" lvl="1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64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76328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PROJET D’ACQUISITION DE NOUVEAUX LOCAUX  :</a:t>
            </a:r>
          </a:p>
          <a:p>
            <a:endParaRPr lang="fr-FR" dirty="0" smtClean="0"/>
          </a:p>
          <a:p>
            <a:r>
              <a:rPr lang="fr-FR" dirty="0" smtClean="0"/>
              <a:t>Une constante : </a:t>
            </a:r>
          </a:p>
          <a:p>
            <a:endParaRPr lang="fr-FR" dirty="0" smtClean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à chaque simulation privilégier la distance trajet Travail/Domicile de chacun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5 projets ont été examinés :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/>
              <a:t>Un second site proche du nôtre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/>
              <a:t>Un site plus grand sur le plateau, avec des bâtiments existants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/>
              <a:t>Un terrain sur bourg </a:t>
            </a:r>
            <a:r>
              <a:rPr lang="fr-FR" dirty="0" err="1" smtClean="0"/>
              <a:t>beaudoin</a:t>
            </a:r>
            <a:endParaRPr lang="fr-FR" dirty="0" smtClean="0"/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/>
              <a:t>Deux terrains sur Boos 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742950" lvl="1" indent="-285750">
              <a:buFont typeface="Symbol" panose="05050102010706020507" pitchFamily="18" charset="2"/>
              <a:buChar char="Þ"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6455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95736" y="40466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PROJET : NOUVEL ESPACE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87624" y="112474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À BOOS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429" y="1844824"/>
            <a:ext cx="5535166" cy="4195382"/>
          </a:xfrm>
          <a:prstGeom prst="rect">
            <a:avLst/>
          </a:prstGeom>
        </p:spPr>
      </p:pic>
      <p:sp>
        <p:nvSpPr>
          <p:cNvPr id="6" name="Rectangle avec flèche vers le bas 5"/>
          <p:cNvSpPr/>
          <p:nvPr/>
        </p:nvSpPr>
        <p:spPr>
          <a:xfrm>
            <a:off x="2627784" y="2564904"/>
            <a:ext cx="1296144" cy="155763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C’est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90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97556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audite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159</Words>
  <Application>Microsoft Office PowerPoint</Application>
  <PresentationFormat>Affichage à l'écran (4:3)</PresentationFormat>
  <Paragraphs>61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Conception personnalisée</vt:lpstr>
      <vt:lpstr>Thème auditech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Veronique ROUSSEL</dc:creator>
  <cp:lastModifiedBy>Veronique ROUSSEL</cp:lastModifiedBy>
  <cp:revision>50</cp:revision>
  <cp:lastPrinted>2013-01-30T08:05:33Z</cp:lastPrinted>
  <dcterms:created xsi:type="dcterms:W3CDTF">2012-12-13T12:53:40Z</dcterms:created>
  <dcterms:modified xsi:type="dcterms:W3CDTF">2016-11-17T10:31:03Z</dcterms:modified>
</cp:coreProperties>
</file>